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88382" autoAdjust="0"/>
  </p:normalViewPr>
  <p:slideViewPr>
    <p:cSldViewPr snapToGrid="0">
      <p:cViewPr varScale="1">
        <p:scale>
          <a:sx n="69" d="100"/>
          <a:sy n="69" d="100"/>
        </p:scale>
        <p:origin x="155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present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non removed algos then explain ACO IDA*</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 finger</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blob/main/main.py" TargetMode="External"/><Relationship Id="rId2" Type="http://schemas.openxmlformats.org/officeDocument/2006/relationships/hyperlink" Target="https://github.com/python9160/science-fair-22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steps 2-3 for each algorithm</a:t>
            </a:r>
          </a:p>
          <a:p>
            <a:pPr marL="514350" indent="-514350">
              <a:buAutoNum type="arabicPeriod"/>
            </a:pPr>
            <a:r>
              <a:rPr lang="en-US" sz="2400" dirty="0"/>
              <a:t>Dump data to csv (Not necessarily in this step)</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687263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2"/>
              </a:rPr>
              <a:t>https://github.com/python9160/science-fair-2223</a:t>
            </a:r>
            <a:r>
              <a:rPr lang="en-US" dirty="0"/>
              <a:t> </a:t>
            </a:r>
          </a:p>
          <a:p>
            <a:pPr marL="0" indent="0">
              <a:buNone/>
            </a:pPr>
            <a:r>
              <a:rPr lang="en-US" dirty="0"/>
              <a:t>main.py: </a:t>
            </a:r>
            <a:r>
              <a:rPr lang="en-US" dirty="0">
                <a:hlinkClick r:id="rId3"/>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BFS is more likely to outcompete DFS.</a:t>
            </a:r>
          </a:p>
        </p:txBody>
      </p:sp>
    </p:spTree>
    <p:extLst>
      <p:ext uri="{BB962C8B-B14F-4D97-AF65-F5344CB8AC3E}">
        <p14:creationId xmlns:p14="http://schemas.microsoft.com/office/powerpoint/2010/main" val="347518101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p:txBody>
      </p:sp>
    </p:spTree>
    <p:extLst>
      <p:ext uri="{BB962C8B-B14F-4D97-AF65-F5344CB8AC3E}">
        <p14:creationId xmlns:p14="http://schemas.microsoft.com/office/powerpoint/2010/main" val="5091128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735</TotalTime>
  <Words>1714</Words>
  <Application>Microsoft Office PowerPoint</Application>
  <PresentationFormat>Widescreen</PresentationFormat>
  <Paragraphs>147</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13</cp:revision>
  <dcterms:created xsi:type="dcterms:W3CDTF">2023-02-09T00:02:31Z</dcterms:created>
  <dcterms:modified xsi:type="dcterms:W3CDTF">2023-02-12T22:33:51Z</dcterms:modified>
</cp:coreProperties>
</file>